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F22965-15FC-41A4-93A0-E8A3123664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9959C7-7CBB-4079-B501-C662825C92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6188D4-E487-4F9A-BDBA-2833244E3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A733C-A473-4262-823E-458DABE8E3D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8A3254-2075-4D86-AB79-E5B800410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3AF9F1-0967-46C8-B76E-934E7831A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6D842-B8C3-4B60-BFB5-2B4BEF95A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371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AD5E7-2013-4304-B116-99266B6E9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8B0CB-D022-4F72-BBB2-0C47DBCE1F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C207C3-762C-49A5-820A-457A54EE67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A733C-A473-4262-823E-458DABE8E3D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43047-1381-439C-869D-FDF79FE708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8E30B2-AE6F-4393-B438-ADFFE6AF4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6D842-B8C3-4B60-BFB5-2B4BEF95A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111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04EFA6-9B34-4A68-B593-2B2EF5591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F1CE4C-59D5-4EC5-A969-8991EE3412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C69D9D-4989-489C-AA88-45A781062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A733C-A473-4262-823E-458DABE8E3D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BFD2E-072D-48AD-AB1C-7903B6696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BDD7C7-5A72-4DE9-B1C3-89B4A0DBB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6D842-B8C3-4B60-BFB5-2B4BEF95A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130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7981D-5E50-42E7-9FCE-8193C6DDF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157C55-8BB9-4575-BDCF-FD5BB0FC58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68A2EB-D422-4F1B-A1A1-7C4C048470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CE2FF0-EFB5-4C47-B2D7-A92853211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A733C-A473-4262-823E-458DABE8E3D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96C518-A08E-4D61-A798-FF6892F65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98F7E8-564B-4768-833A-244945295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6D842-B8C3-4B60-BFB5-2B4BEF95A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129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C37CD-9104-4708-86C6-1603D99C97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35BD6B-71C8-4997-8F45-86752893B5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46A404-C48B-41B6-9767-028FCC13ED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622725-03B2-4A01-874B-33F8A6A77B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4CB657-7F67-46AF-8DE7-09AC3D554E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2022A9-712E-4029-B8CC-9741CE101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A733C-A473-4262-823E-458DABE8E3D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FAFC1D0-05A6-4A33-B219-9C3660406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26EC39-D71E-4742-8C23-C6D1DF7F7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6D842-B8C3-4B60-BFB5-2B4BEF95A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846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15B12-143E-484A-A769-7EBADB06B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F721F5-94A8-477D-9B65-45203280B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A733C-A473-4262-823E-458DABE8E3D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DB9682-90B9-45A1-AB75-F71C9C26D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1522D3-04CF-40A8-B7DC-054EAEB92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6D842-B8C3-4B60-BFB5-2B4BEF95A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655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6E7C017-47F7-4E40-A32A-2EBBA63F9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A733C-A473-4262-823E-458DABE8E3D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F06E15-B2D1-4A14-AA71-C4BBC8C56A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EE3571-4817-41F8-A56C-975042AF1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6D842-B8C3-4B60-BFB5-2B4BEF95A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44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9C1-1134-4D34-9CF9-F7F4A0981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1AA942-6290-47E9-8B24-3BF5A4FCE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12840D-6373-4348-87E9-93A746F72B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0088A9-FC09-4345-8B34-D87C1736C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A733C-A473-4262-823E-458DABE8E3D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8E6657-2275-43EF-A0C8-670D8C8DC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8C3322-B8E5-4EB5-B283-EC0263F0A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6D842-B8C3-4B60-BFB5-2B4BEF95A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833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9C7286-1270-4B46-A196-DA2DC62B0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FC262E6-ADDF-4A0C-9E4C-DDE2B208A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A27E1D-3579-46DE-9EDF-A4B42BF402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75F7D2-E08E-481A-8F4E-331C0DB36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A733C-A473-4262-823E-458DABE8E3D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14915D-80D5-4F9D-83B7-B940D8C4B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4A8AF1-ABAF-460A-8843-3D8464588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6D842-B8C3-4B60-BFB5-2B4BEF95A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01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3AFCFF-7CB5-418B-8B0D-2A4DE0A51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0CFD94-2558-4224-A6E0-19643EA0F6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AEF38F-ED23-4064-858D-CDF05BB38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A733C-A473-4262-823E-458DABE8E3D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1F9C16-54F6-4C62-9DFB-87E1B05AC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D058A-AF66-45E7-8FA0-696265ABE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6D842-B8C3-4B60-BFB5-2B4BEF95A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271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8CD9BD-647A-4C76-9697-9C7C748952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769826-F21C-4F7D-90BB-9EBC9F2FA7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487777-1F12-48BD-9321-ADCCA2900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A733C-A473-4262-823E-458DABE8E3D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F72DD1-0736-4054-8E30-714969F41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EF2877-5DEB-4AEB-8928-230F1C122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6D842-B8C3-4B60-BFB5-2B4BEF95A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201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35BDD4-5228-4639-9EA7-8FC051BFB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A9BDBF-B079-4946-BDA7-C834ED2CAE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6E705A-F0F3-4C5E-965F-A6FD665E78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DA733C-A473-4262-823E-458DABE8E3D1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BC6D85-F780-4EFF-80BE-0224F58E6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19CB06-FACE-4E04-9645-2D0AA4842D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6D842-B8C3-4B60-BFB5-2B4BEF95AD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020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0899B39-0C37-4D80-8EFC-3D639C3550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4346" y="691933"/>
            <a:ext cx="2394054" cy="4972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2277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E10016-B5E3-4209-BBDD-A883628FC1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8885" y="568638"/>
            <a:ext cx="2954448" cy="5749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302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Tripp</dc:creator>
  <cp:lastModifiedBy>H Tripp</cp:lastModifiedBy>
  <cp:revision>1</cp:revision>
  <dcterms:created xsi:type="dcterms:W3CDTF">2025-10-15T11:56:05Z</dcterms:created>
  <dcterms:modified xsi:type="dcterms:W3CDTF">2025-10-15T11:56:25Z</dcterms:modified>
</cp:coreProperties>
</file>